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e2865dec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ce2865dec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6fa99f8e4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6fa99f8e4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e2865dec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e2865dec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fa99f8e4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fa99f8e4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e2865dec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e2865dec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e2865dec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e2865dec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e2865dec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e2865dec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e2865dec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e2865dec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ce2865dec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ce2865dec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ce2865dec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ce2865dec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Acts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Chapters 1–7: the church in Jerusalem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Chapters 8–12: the church in Samaria, </a:t>
            </a:r>
            <a:r>
              <a:rPr lang="en"/>
              <a:t>Ethiopia, </a:t>
            </a:r>
            <a:r>
              <a:rPr lang="en"/>
              <a:t>Damascus, Caesarea, Antioch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Chapters 13–20: </a:t>
            </a:r>
            <a:r>
              <a:rPr lang="en"/>
              <a:t>the church in Asia Minor and Europe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Chapters 21–28: Paul’s imprisonment, trial, journey, and arrival in Rome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of our study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know Jesus more personally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catch God’s vision to be his witnesses and spread his good news to the end of the earth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was the author, Luke?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Luke may have been part of the church in Antioch, begun by Paul &amp; Barnabas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Years later, writing from prison, Paul mentions Luke: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Philemon 24 Paul writes that Luke is his “fellow worker”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Colossians 4:14 Paul calls him “the beloved physician”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2 Timothy 4:11 Paul says he’s his only companion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Acts, Luke uses the word “we”: 16:10–17; 20:5–15; 21:1–18; 27:1–37; 28:1–16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Luke was a close coworker with Paul, probably his physician who had traveled with him to tend to his medical needs, and who stayed with him in prison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 of writing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Luke wrote (perhaps AD 62), Christianity had been spreading for 30+ years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Christianity had broken out of Judaism and reached many people in major cities throughout the Roman Empire, including Rome itself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People were asking questions about this new religion; there were misunderstandings and suspicions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Its founder and leaders had been arrested; there had even been riots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Luke wanted people to understand Jesus, his message, and his followers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Luke &amp; Acts: Volumes 1 &amp; 2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Volume 1 (Luke’s Gospel): the life, death and resurrection of Jesus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Volume 2 (Acts): the growth of the church and expansion of Christian communities through Peter and Paul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Shared theme: God’s purpose to bring his salvation to all people </a:t>
            </a:r>
            <a:r>
              <a:rPr lang="en"/>
              <a:t>through</a:t>
            </a:r>
            <a:r>
              <a:rPr lang="en"/>
              <a:t> his Son Jesus and his followers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Volume 1: Jesus is Son of God and Savior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Volume 2: Jesus is Exalted Lord and Messiah, his name heals &amp; saves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Luke &amp; Acts: Volumes 1 &amp; 2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Acts develops what was presented in Luke’s Gospel: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Luke: if we repent and believe in Jesus, we receive forgiveness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Acts: if we believe in Jesus as the crucified and risen Lord, we receive the Holy Spirit and experience God’s salvation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Acts also stresses how God wants his salvation in Jesus to reach the Gentiles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Other common themes in both volumes: the Holy Spirit, the role of Jerusalem, emphasis on “outsiders,” outcasts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Themes in Acts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advance the teaching of Jesus in the churches (Acts 2:42; 6:4)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To show Christian origins from Jesus, the Twelve and other apostles, esp. Paul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Jesus began to do in Luke’s Gospel (1:1) he continues to do through his followers in Acts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Uncircumcised Gentiles who believe in Jesus belong among Jewish believers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 Christian communities began in so many cities (Jerusalem, Caesarea, Syrian Antioch, Salamis &amp; Paphos, Pisidian Antioch, Iconium, Lystra, Derbe, Perga, Pamphylia, Philippi, Thessalonica, Berea, Athens, Corinth, Ephesus, Rome)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Themes in Acts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Paul’s missionary work (chapters 13–28)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Acts illustrates a theology of mission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General mission: Acts 1:8; Paul’s commission: Acts 9:15–16; 22:14–15; 26:16–18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Missionaries take the gospel to places where it is unknown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Missionaries verbally proclaim the gospel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Through missionaries’ ministry, individual people are saved, communities are born, divisions are reconciled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Missionary work happens in the midst of opposition and persecution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Themes in Acts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God and his purposes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God’s initiative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God’s salvation history–began with the Jews and his hope for them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God reveals himself, his plan, his salvation, through the Scriptures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Jesus: Messiah, Savior, Lord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Holy Spirit, given by the Risen Jesus to his followers to be his witnesses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Church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Acts is more than history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Accounts are selective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Formal speeches and dialogue are about 50% of the book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Written for the churches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